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59675" cy="10691813"/>
  <p:notesSz cx="6858000" cy="9144000"/>
  <p:defaultTextStyle>
    <a:defPPr>
      <a:defRPr lang="ja-JP"/>
    </a:defPPr>
    <a:lvl1pPr marL="0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1pPr>
    <a:lvl2pPr marL="438912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2pPr>
    <a:lvl3pPr marL="877824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3pPr>
    <a:lvl4pPr marL="1316736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4pPr>
    <a:lvl5pPr marL="1755648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5pPr>
    <a:lvl6pPr marL="2194560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6pPr>
    <a:lvl7pPr marL="2633472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7pPr>
    <a:lvl8pPr marL="3072384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8pPr>
    <a:lvl9pPr marL="3511296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D000"/>
    <a:srgbClr val="5C6368"/>
    <a:srgbClr val="102D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9" d="100"/>
          <a:sy n="59" d="100"/>
        </p:scale>
        <p:origin x="1680" y="84"/>
      </p:cViewPr>
      <p:guideLst>
        <p:guide orient="horz" pos="3368"/>
        <p:guide pos="23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976" y="3321394"/>
            <a:ext cx="6425724" cy="229181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951" y="6058695"/>
            <a:ext cx="5291773" cy="27323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7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56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13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51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26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647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02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821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65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37495" y="428172"/>
            <a:ext cx="1842671" cy="912269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09483" y="428172"/>
            <a:ext cx="5402018" cy="912269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44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828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163" y="6870483"/>
            <a:ext cx="6425724" cy="2123513"/>
          </a:xfrm>
        </p:spPr>
        <p:txBody>
          <a:bodyPr anchor="t"/>
          <a:lstStyle>
            <a:lvl1pPr algn="l">
              <a:defRPr sz="383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163" y="4531648"/>
            <a:ext cx="6425724" cy="2338833"/>
          </a:xfrm>
        </p:spPr>
        <p:txBody>
          <a:bodyPr anchor="b"/>
          <a:lstStyle>
            <a:lvl1pPr marL="0" indent="0">
              <a:buNone/>
              <a:defRPr sz="1915">
                <a:solidFill>
                  <a:schemeClr val="tx1">
                    <a:tint val="75000"/>
                  </a:schemeClr>
                </a:solidFill>
              </a:defRPr>
            </a:lvl1pPr>
            <a:lvl2pPr marL="437815" indent="0">
              <a:buNone/>
              <a:defRPr sz="1724">
                <a:solidFill>
                  <a:schemeClr val="tx1">
                    <a:tint val="75000"/>
                  </a:schemeClr>
                </a:solidFill>
              </a:defRPr>
            </a:lvl2pPr>
            <a:lvl3pPr marL="875629" indent="0">
              <a:buNone/>
              <a:defRPr sz="1532">
                <a:solidFill>
                  <a:schemeClr val="tx1">
                    <a:tint val="75000"/>
                  </a:schemeClr>
                </a:solidFill>
              </a:defRPr>
            </a:lvl3pPr>
            <a:lvl4pPr marL="1313444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4pPr>
            <a:lvl5pPr marL="1751259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5pPr>
            <a:lvl6pPr marL="2189074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6pPr>
            <a:lvl7pPr marL="2626888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7pPr>
            <a:lvl8pPr marL="3064703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8pPr>
            <a:lvl9pPr marL="3502518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41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09483" y="2494759"/>
            <a:ext cx="3622344" cy="7056102"/>
          </a:xfrm>
        </p:spPr>
        <p:txBody>
          <a:bodyPr/>
          <a:lstStyle>
            <a:lvl1pPr>
              <a:defRPr sz="2681"/>
            </a:lvl1pPr>
            <a:lvl2pPr>
              <a:defRPr sz="2298"/>
            </a:lvl2pPr>
            <a:lvl3pPr>
              <a:defRPr sz="1915"/>
            </a:lvl3pPr>
            <a:lvl4pPr>
              <a:defRPr sz="1724"/>
            </a:lvl4pPr>
            <a:lvl5pPr>
              <a:defRPr sz="1724"/>
            </a:lvl5pPr>
            <a:lvl6pPr>
              <a:defRPr sz="1724"/>
            </a:lvl6pPr>
            <a:lvl7pPr>
              <a:defRPr sz="1724"/>
            </a:lvl7pPr>
            <a:lvl8pPr>
              <a:defRPr sz="1724"/>
            </a:lvl8pPr>
            <a:lvl9pPr>
              <a:defRPr sz="172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57822" y="2494759"/>
            <a:ext cx="3622344" cy="7056102"/>
          </a:xfrm>
        </p:spPr>
        <p:txBody>
          <a:bodyPr/>
          <a:lstStyle>
            <a:lvl1pPr>
              <a:defRPr sz="2681"/>
            </a:lvl1pPr>
            <a:lvl2pPr>
              <a:defRPr sz="2298"/>
            </a:lvl2pPr>
            <a:lvl3pPr>
              <a:defRPr sz="1915"/>
            </a:lvl3pPr>
            <a:lvl4pPr>
              <a:defRPr sz="1724"/>
            </a:lvl4pPr>
            <a:lvl5pPr>
              <a:defRPr sz="1724"/>
            </a:lvl5pPr>
            <a:lvl6pPr>
              <a:defRPr sz="1724"/>
            </a:lvl6pPr>
            <a:lvl7pPr>
              <a:defRPr sz="1724"/>
            </a:lvl7pPr>
            <a:lvl8pPr>
              <a:defRPr sz="1724"/>
            </a:lvl8pPr>
            <a:lvl9pPr>
              <a:defRPr sz="172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3282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8169"/>
            <a:ext cx="6803708" cy="178196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393284"/>
            <a:ext cx="3340169" cy="997407"/>
          </a:xfrm>
        </p:spPr>
        <p:txBody>
          <a:bodyPr anchor="b"/>
          <a:lstStyle>
            <a:lvl1pPr marL="0" indent="0">
              <a:buNone/>
              <a:defRPr sz="2298" b="1"/>
            </a:lvl1pPr>
            <a:lvl2pPr marL="437815" indent="0">
              <a:buNone/>
              <a:defRPr sz="1915" b="1"/>
            </a:lvl2pPr>
            <a:lvl3pPr marL="875629" indent="0">
              <a:buNone/>
              <a:defRPr sz="1724" b="1"/>
            </a:lvl3pPr>
            <a:lvl4pPr marL="1313444" indent="0">
              <a:buNone/>
              <a:defRPr sz="1532" b="1"/>
            </a:lvl4pPr>
            <a:lvl5pPr marL="1751259" indent="0">
              <a:buNone/>
              <a:defRPr sz="1532" b="1"/>
            </a:lvl5pPr>
            <a:lvl6pPr marL="2189074" indent="0">
              <a:buNone/>
              <a:defRPr sz="1532" b="1"/>
            </a:lvl6pPr>
            <a:lvl7pPr marL="2626888" indent="0">
              <a:buNone/>
              <a:defRPr sz="1532" b="1"/>
            </a:lvl7pPr>
            <a:lvl8pPr marL="3064703" indent="0">
              <a:buNone/>
              <a:defRPr sz="1532" b="1"/>
            </a:lvl8pPr>
            <a:lvl9pPr marL="3502518" indent="0">
              <a:buNone/>
              <a:defRPr sz="15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984" y="3390691"/>
            <a:ext cx="3340169" cy="6160168"/>
          </a:xfrm>
        </p:spPr>
        <p:txBody>
          <a:bodyPr/>
          <a:lstStyle>
            <a:lvl1pPr>
              <a:defRPr sz="2298"/>
            </a:lvl1pPr>
            <a:lvl2pPr>
              <a:defRPr sz="1915"/>
            </a:lvl2pPr>
            <a:lvl3pPr>
              <a:defRPr sz="1724"/>
            </a:lvl3pPr>
            <a:lvl4pPr>
              <a:defRPr sz="1532"/>
            </a:lvl4pPr>
            <a:lvl5pPr>
              <a:defRPr sz="1532"/>
            </a:lvl5pPr>
            <a:lvl6pPr>
              <a:defRPr sz="1532"/>
            </a:lvl6pPr>
            <a:lvl7pPr>
              <a:defRPr sz="1532"/>
            </a:lvl7pPr>
            <a:lvl8pPr>
              <a:defRPr sz="1532"/>
            </a:lvl8pPr>
            <a:lvl9pPr>
              <a:defRPr sz="15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0210" y="2393284"/>
            <a:ext cx="3341482" cy="997407"/>
          </a:xfrm>
        </p:spPr>
        <p:txBody>
          <a:bodyPr anchor="b"/>
          <a:lstStyle>
            <a:lvl1pPr marL="0" indent="0">
              <a:buNone/>
              <a:defRPr sz="2298" b="1"/>
            </a:lvl1pPr>
            <a:lvl2pPr marL="437815" indent="0">
              <a:buNone/>
              <a:defRPr sz="1915" b="1"/>
            </a:lvl2pPr>
            <a:lvl3pPr marL="875629" indent="0">
              <a:buNone/>
              <a:defRPr sz="1724" b="1"/>
            </a:lvl3pPr>
            <a:lvl4pPr marL="1313444" indent="0">
              <a:buNone/>
              <a:defRPr sz="1532" b="1"/>
            </a:lvl4pPr>
            <a:lvl5pPr marL="1751259" indent="0">
              <a:buNone/>
              <a:defRPr sz="1532" b="1"/>
            </a:lvl5pPr>
            <a:lvl6pPr marL="2189074" indent="0">
              <a:buNone/>
              <a:defRPr sz="1532" b="1"/>
            </a:lvl6pPr>
            <a:lvl7pPr marL="2626888" indent="0">
              <a:buNone/>
              <a:defRPr sz="1532" b="1"/>
            </a:lvl7pPr>
            <a:lvl8pPr marL="3064703" indent="0">
              <a:buNone/>
              <a:defRPr sz="1532" b="1"/>
            </a:lvl8pPr>
            <a:lvl9pPr marL="3502518" indent="0">
              <a:buNone/>
              <a:defRPr sz="15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0210" y="3390691"/>
            <a:ext cx="3341482" cy="6160168"/>
          </a:xfrm>
        </p:spPr>
        <p:txBody>
          <a:bodyPr/>
          <a:lstStyle>
            <a:lvl1pPr>
              <a:defRPr sz="2298"/>
            </a:lvl1pPr>
            <a:lvl2pPr>
              <a:defRPr sz="1915"/>
            </a:lvl2pPr>
            <a:lvl3pPr>
              <a:defRPr sz="1724"/>
            </a:lvl3pPr>
            <a:lvl4pPr>
              <a:defRPr sz="1532"/>
            </a:lvl4pPr>
            <a:lvl5pPr>
              <a:defRPr sz="1532"/>
            </a:lvl5pPr>
            <a:lvl6pPr>
              <a:defRPr sz="1532"/>
            </a:lvl6pPr>
            <a:lvl7pPr>
              <a:defRPr sz="1532"/>
            </a:lvl7pPr>
            <a:lvl8pPr>
              <a:defRPr sz="1532"/>
            </a:lvl8pPr>
            <a:lvl9pPr>
              <a:defRPr sz="15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94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12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94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5693"/>
            <a:ext cx="2487081" cy="1811668"/>
          </a:xfrm>
        </p:spPr>
        <p:txBody>
          <a:bodyPr anchor="b"/>
          <a:lstStyle>
            <a:lvl1pPr algn="l">
              <a:defRPr sz="1915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5624" y="425695"/>
            <a:ext cx="4226068" cy="9125167"/>
          </a:xfrm>
        </p:spPr>
        <p:txBody>
          <a:bodyPr/>
          <a:lstStyle>
            <a:lvl1pPr>
              <a:defRPr sz="3064"/>
            </a:lvl1pPr>
            <a:lvl2pPr>
              <a:defRPr sz="2681"/>
            </a:lvl2pPr>
            <a:lvl3pPr>
              <a:defRPr sz="2298"/>
            </a:lvl3pPr>
            <a:lvl4pPr>
              <a:defRPr sz="1915"/>
            </a:lvl4pPr>
            <a:lvl5pPr>
              <a:defRPr sz="1915"/>
            </a:lvl5pPr>
            <a:lvl6pPr>
              <a:defRPr sz="1915"/>
            </a:lvl6pPr>
            <a:lvl7pPr>
              <a:defRPr sz="1915"/>
            </a:lvl7pPr>
            <a:lvl8pPr>
              <a:defRPr sz="1915"/>
            </a:lvl8pPr>
            <a:lvl9pPr>
              <a:defRPr sz="1915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7984" y="2237363"/>
            <a:ext cx="2487081" cy="7313498"/>
          </a:xfrm>
        </p:spPr>
        <p:txBody>
          <a:bodyPr/>
          <a:lstStyle>
            <a:lvl1pPr marL="0" indent="0">
              <a:buNone/>
              <a:defRPr sz="1341"/>
            </a:lvl1pPr>
            <a:lvl2pPr marL="437815" indent="0">
              <a:buNone/>
              <a:defRPr sz="1149"/>
            </a:lvl2pPr>
            <a:lvl3pPr marL="875629" indent="0">
              <a:buNone/>
              <a:defRPr sz="958"/>
            </a:lvl3pPr>
            <a:lvl4pPr marL="1313444" indent="0">
              <a:buNone/>
              <a:defRPr sz="862"/>
            </a:lvl4pPr>
            <a:lvl5pPr marL="1751259" indent="0">
              <a:buNone/>
              <a:defRPr sz="862"/>
            </a:lvl5pPr>
            <a:lvl6pPr marL="2189074" indent="0">
              <a:buNone/>
              <a:defRPr sz="862"/>
            </a:lvl6pPr>
            <a:lvl7pPr marL="2626888" indent="0">
              <a:buNone/>
              <a:defRPr sz="862"/>
            </a:lvl7pPr>
            <a:lvl8pPr marL="3064703" indent="0">
              <a:buNone/>
              <a:defRPr sz="862"/>
            </a:lvl8pPr>
            <a:lvl9pPr marL="3502518" indent="0">
              <a:buNone/>
              <a:defRPr sz="8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74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1749" y="7484269"/>
            <a:ext cx="4535805" cy="883561"/>
          </a:xfrm>
        </p:spPr>
        <p:txBody>
          <a:bodyPr anchor="b"/>
          <a:lstStyle>
            <a:lvl1pPr algn="l">
              <a:defRPr sz="1915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1749" y="955333"/>
            <a:ext cx="4535805" cy="6415088"/>
          </a:xfrm>
        </p:spPr>
        <p:txBody>
          <a:bodyPr/>
          <a:lstStyle>
            <a:lvl1pPr marL="0" indent="0">
              <a:buNone/>
              <a:defRPr sz="3064"/>
            </a:lvl1pPr>
            <a:lvl2pPr marL="437815" indent="0">
              <a:buNone/>
              <a:defRPr sz="2681"/>
            </a:lvl2pPr>
            <a:lvl3pPr marL="875629" indent="0">
              <a:buNone/>
              <a:defRPr sz="2298"/>
            </a:lvl3pPr>
            <a:lvl4pPr marL="1313444" indent="0">
              <a:buNone/>
              <a:defRPr sz="1915"/>
            </a:lvl4pPr>
            <a:lvl5pPr marL="1751259" indent="0">
              <a:buNone/>
              <a:defRPr sz="1915"/>
            </a:lvl5pPr>
            <a:lvl6pPr marL="2189074" indent="0">
              <a:buNone/>
              <a:defRPr sz="1915"/>
            </a:lvl6pPr>
            <a:lvl7pPr marL="2626888" indent="0">
              <a:buNone/>
              <a:defRPr sz="1915"/>
            </a:lvl7pPr>
            <a:lvl8pPr marL="3064703" indent="0">
              <a:buNone/>
              <a:defRPr sz="1915"/>
            </a:lvl8pPr>
            <a:lvl9pPr marL="3502518" indent="0">
              <a:buNone/>
              <a:defRPr sz="191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1749" y="8367830"/>
            <a:ext cx="4535805" cy="1254802"/>
          </a:xfrm>
        </p:spPr>
        <p:txBody>
          <a:bodyPr/>
          <a:lstStyle>
            <a:lvl1pPr marL="0" indent="0">
              <a:buNone/>
              <a:defRPr sz="1341"/>
            </a:lvl1pPr>
            <a:lvl2pPr marL="437815" indent="0">
              <a:buNone/>
              <a:defRPr sz="1149"/>
            </a:lvl2pPr>
            <a:lvl3pPr marL="875629" indent="0">
              <a:buNone/>
              <a:defRPr sz="958"/>
            </a:lvl3pPr>
            <a:lvl4pPr marL="1313444" indent="0">
              <a:buNone/>
              <a:defRPr sz="862"/>
            </a:lvl4pPr>
            <a:lvl5pPr marL="1751259" indent="0">
              <a:buNone/>
              <a:defRPr sz="862"/>
            </a:lvl5pPr>
            <a:lvl6pPr marL="2189074" indent="0">
              <a:buNone/>
              <a:defRPr sz="862"/>
            </a:lvl6pPr>
            <a:lvl7pPr marL="2626888" indent="0">
              <a:buNone/>
              <a:defRPr sz="862"/>
            </a:lvl7pPr>
            <a:lvl8pPr marL="3064703" indent="0">
              <a:buNone/>
              <a:defRPr sz="862"/>
            </a:lvl8pPr>
            <a:lvl9pPr marL="3502518" indent="0">
              <a:buNone/>
              <a:defRPr sz="8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832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7984" y="428169"/>
            <a:ext cx="6803708" cy="17819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494759"/>
            <a:ext cx="6803708" cy="7056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7984" y="9909730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2889" y="9909730"/>
            <a:ext cx="239389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17768" y="9909730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67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7815" rtl="0" eaLnBrk="1" latinLnBrk="0" hangingPunct="1">
        <a:spcBef>
          <a:spcPct val="0"/>
        </a:spcBef>
        <a:buNone/>
        <a:defRPr kumimoji="1" sz="42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8361" indent="-328361" algn="l" defTabSz="437815" rtl="0" eaLnBrk="1" latinLnBrk="0" hangingPunct="1">
        <a:spcBef>
          <a:spcPct val="20000"/>
        </a:spcBef>
        <a:buFont typeface="Arial"/>
        <a:buChar char="•"/>
        <a:defRPr kumimoji="1" sz="3064" kern="1200">
          <a:solidFill>
            <a:schemeClr val="tx1"/>
          </a:solidFill>
          <a:latin typeface="+mn-lt"/>
          <a:ea typeface="+mn-ea"/>
          <a:cs typeface="+mn-cs"/>
        </a:defRPr>
      </a:lvl1pPr>
      <a:lvl2pPr marL="711449" indent="-273634" algn="l" defTabSz="437815" rtl="0" eaLnBrk="1" latinLnBrk="0" hangingPunct="1">
        <a:spcBef>
          <a:spcPct val="20000"/>
        </a:spcBef>
        <a:buFont typeface="Arial"/>
        <a:buChar char="–"/>
        <a:defRPr kumimoji="1" sz="2681" kern="1200">
          <a:solidFill>
            <a:schemeClr val="tx1"/>
          </a:solidFill>
          <a:latin typeface="+mn-lt"/>
          <a:ea typeface="+mn-ea"/>
          <a:cs typeface="+mn-cs"/>
        </a:defRPr>
      </a:lvl2pPr>
      <a:lvl3pPr marL="1094537" indent="-218907" algn="l" defTabSz="437815" rtl="0" eaLnBrk="1" latinLnBrk="0" hangingPunct="1">
        <a:spcBef>
          <a:spcPct val="20000"/>
        </a:spcBef>
        <a:buFont typeface="Arial"/>
        <a:buChar char="•"/>
        <a:defRPr kumimoji="1" sz="2298" kern="1200">
          <a:solidFill>
            <a:schemeClr val="tx1"/>
          </a:solidFill>
          <a:latin typeface="+mn-lt"/>
          <a:ea typeface="+mn-ea"/>
          <a:cs typeface="+mn-cs"/>
        </a:defRPr>
      </a:lvl3pPr>
      <a:lvl4pPr marL="1532352" indent="-218907" algn="l" defTabSz="437815" rtl="0" eaLnBrk="1" latinLnBrk="0" hangingPunct="1">
        <a:spcBef>
          <a:spcPct val="20000"/>
        </a:spcBef>
        <a:buFont typeface="Arial"/>
        <a:buChar char="–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4pPr>
      <a:lvl5pPr marL="1970166" indent="-218907" algn="l" defTabSz="437815" rtl="0" eaLnBrk="1" latinLnBrk="0" hangingPunct="1">
        <a:spcBef>
          <a:spcPct val="20000"/>
        </a:spcBef>
        <a:buFont typeface="Arial"/>
        <a:buChar char="»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5pPr>
      <a:lvl6pPr marL="2407981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6pPr>
      <a:lvl7pPr marL="2845796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7pPr>
      <a:lvl8pPr marL="3283610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8pPr>
      <a:lvl9pPr marL="3721425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1pPr>
      <a:lvl2pPr marL="437815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2pPr>
      <a:lvl3pPr marL="875629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3pPr>
      <a:lvl4pPr marL="1313444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4pPr>
      <a:lvl5pPr marL="1751259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5pPr>
      <a:lvl6pPr marL="2189074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6pPr>
      <a:lvl7pPr marL="2626888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7pPr>
      <a:lvl8pPr marL="3064703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8pPr>
      <a:lvl9pPr marL="3502518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6" y="28269"/>
            <a:ext cx="7525512" cy="10634288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309359" y="344796"/>
            <a:ext cx="710963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000" dirty="0"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忘れていませんか？</a:t>
            </a:r>
            <a:endParaRPr kumimoji="1" lang="ja-JP" altLang="en-US" sz="6000" dirty="0">
              <a:solidFill>
                <a:schemeClr val="bg1"/>
              </a:solidFill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-15579" y="1230495"/>
            <a:ext cx="755847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500" dirty="0">
                <a:solidFill>
                  <a:srgbClr val="FDD000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ドアロック</a:t>
            </a:r>
            <a:endParaRPr kumimoji="1" lang="ja-JP" altLang="en-US" sz="11500" dirty="0">
              <a:solidFill>
                <a:srgbClr val="FDD000"/>
              </a:solidFill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779837" y="3831313"/>
            <a:ext cx="3506088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5200"/>
              </a:lnSpc>
            </a:pPr>
            <a:r>
              <a:rPr lang="ja-JP" altLang="en-US" sz="3700" dirty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車内に貴重品を</a:t>
            </a:r>
          </a:p>
          <a:p>
            <a:pPr>
              <a:lnSpc>
                <a:spcPts val="5200"/>
              </a:lnSpc>
            </a:pPr>
            <a:r>
              <a:rPr lang="ja-JP" altLang="en-US" sz="3700" dirty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置かないよう</a:t>
            </a:r>
          </a:p>
          <a:p>
            <a:pPr>
              <a:lnSpc>
                <a:spcPts val="5200"/>
              </a:lnSpc>
            </a:pPr>
            <a:r>
              <a:rPr lang="ja-JP" altLang="en-US" sz="3700" dirty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ご注意ください</a:t>
            </a:r>
            <a:endParaRPr kumimoji="1" lang="ja-JP" altLang="en-US" sz="3700" dirty="0"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553457" y="10029040"/>
            <a:ext cx="24929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000" dirty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○○○駐車場</a:t>
            </a:r>
            <a:endParaRPr kumimoji="1" lang="ja-JP" altLang="en-US" sz="3000" dirty="0"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588640" y="2835726"/>
            <a:ext cx="4801314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500" dirty="0"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車上荒しが多発！</a:t>
            </a:r>
            <a:endParaRPr kumimoji="1" lang="ja-JP" altLang="en-US" sz="4500" dirty="0">
              <a:solidFill>
                <a:schemeClr val="bg1"/>
              </a:solidFill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478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22</Words>
  <Application>Microsoft Office PowerPoint</Application>
  <PresentationFormat>ユーザー設定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小塚ゴシック Pro B</vt:lpstr>
      <vt:lpstr>Arial</vt:lpstr>
      <vt:lpstr>Calibri</vt:lpstr>
      <vt:lpstr>ホワイト</vt:lpstr>
      <vt:lpstr>PowerPoint プレゼンテーション</vt:lpstr>
    </vt:vector>
  </TitlesOfParts>
  <Company>株式会社ウィトンズ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VISION</cp:lastModifiedBy>
  <cp:revision>38</cp:revision>
  <dcterms:created xsi:type="dcterms:W3CDTF">2015-01-14T08:48:15Z</dcterms:created>
  <dcterms:modified xsi:type="dcterms:W3CDTF">2015-10-07T12:05:44Z</dcterms:modified>
</cp:coreProperties>
</file>